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66" r:id="rId5"/>
  </p:sldMasterIdLst>
  <p:notesMasterIdLst>
    <p:notesMasterId r:id="rId25"/>
  </p:notesMasterIdLst>
  <p:handoutMasterIdLst>
    <p:handoutMasterId r:id="rId26"/>
  </p:handoutMasterIdLst>
  <p:sldIdLst>
    <p:sldId id="1877" r:id="rId6"/>
    <p:sldId id="1899" r:id="rId7"/>
    <p:sldId id="1879" r:id="rId8"/>
    <p:sldId id="1894" r:id="rId9"/>
    <p:sldId id="1660" r:id="rId10"/>
    <p:sldId id="1901" r:id="rId11"/>
    <p:sldId id="1895" r:id="rId12"/>
    <p:sldId id="1903" r:id="rId13"/>
    <p:sldId id="1530" r:id="rId14"/>
    <p:sldId id="1904" r:id="rId15"/>
    <p:sldId id="1905" r:id="rId16"/>
    <p:sldId id="1906" r:id="rId17"/>
    <p:sldId id="1902" r:id="rId18"/>
    <p:sldId id="1907" r:id="rId19"/>
    <p:sldId id="1908" r:id="rId20"/>
    <p:sldId id="1909" r:id="rId21"/>
    <p:sldId id="1670" r:id="rId22"/>
    <p:sldId id="1910" r:id="rId23"/>
    <p:sldId id="1911" r:id="rId24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Ignite Tour Template - Light" id="{A073DAE3-B461-442F-A3D3-6642BD875E45}">
          <p14:sldIdLst>
            <p14:sldId id="1877"/>
            <p14:sldId id="1899"/>
            <p14:sldId id="1879"/>
            <p14:sldId id="1894"/>
            <p14:sldId id="1660"/>
            <p14:sldId id="1901"/>
            <p14:sldId id="1895"/>
            <p14:sldId id="1903"/>
            <p14:sldId id="1530"/>
            <p14:sldId id="1904"/>
            <p14:sldId id="1905"/>
            <p14:sldId id="1906"/>
            <p14:sldId id="1902"/>
            <p14:sldId id="1907"/>
            <p14:sldId id="1908"/>
            <p14:sldId id="1909"/>
            <p14:sldId id="1670"/>
            <p14:sldId id="1910"/>
            <p14:sldId id="1911"/>
          </p14:sldIdLst>
        </p14:section>
        <p14:section name="Microsoft Ignite Tour Template Dark" id="{F4084540-D66E-4DA8-8D76-A7DDA7587CA9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  <a:srgbClr val="282828"/>
    <a:srgbClr val="FFFFFF"/>
    <a:srgbClr val="0078D4"/>
    <a:srgbClr val="000000"/>
    <a:srgbClr val="1A1A1A"/>
    <a:srgbClr val="107C10"/>
    <a:srgbClr val="EAEAEA"/>
    <a:srgbClr val="004B50"/>
    <a:srgbClr val="008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7271" autoAdjust="0"/>
  </p:normalViewPr>
  <p:slideViewPr>
    <p:cSldViewPr snapToGrid="0">
      <p:cViewPr varScale="1">
        <p:scale>
          <a:sx n="164" d="100"/>
          <a:sy n="164" d="100"/>
        </p:scale>
        <p:origin x="2328" y="144"/>
      </p:cViewPr>
      <p:guideLst/>
    </p:cSldViewPr>
  </p:slideViewPr>
  <p:outlineViewPr>
    <p:cViewPr>
      <p:scale>
        <a:sx n="33" d="100"/>
        <a:sy n="33" d="100"/>
      </p:scale>
      <p:origin x="0" y="-166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113" d="100"/>
          <a:sy n="113" d="100"/>
        </p:scale>
        <p:origin x="6906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2/24/2019 1:52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2/24/2019 1:52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2/24/2019 1:52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805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01BB6DB-292D-4F55-8FEB-A2186E983E2E}" type="datetime8">
              <a:rPr lang="en-US" smtClean="0"/>
              <a:t>2/24/2019 1:52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566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C61DAB-D93E-49CA-B245-379601CFE8D0}" type="datetime8">
              <a:rPr lang="en-US" smtClean="0"/>
              <a:t>2/24/2019 1:52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470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01BB6DB-292D-4F55-8FEB-A2186E983E2E}" type="datetime8">
              <a:rPr lang="en-US" smtClean="0"/>
              <a:t>2/24/2019 1:52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334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2/24/2019 1:52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089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2/24/2019 1:52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70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2/24/2019 1:52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449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D44C3489-8257-4E60-994D-6A5CEE67ED71}" type="datetime8">
              <a:rPr lang="en-US" smtClean="0"/>
              <a:t>2/24/2019 1:52 PM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623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2/24/2019 1:52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870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2/24/2019 1:52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519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image" Target="../media/image27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emf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1A570A-3DF6-4E73-936C-B8EFE6BE0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" b="274"/>
          <a:stretch/>
        </p:blipFill>
        <p:spPr>
          <a:xfrm>
            <a:off x="0" y="860"/>
            <a:ext cx="12188944" cy="68562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51D116-D62F-4654-B645-CAA42BD9589F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5F3211-D2D8-4D1C-A479-5841F4A39C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3D740DC2-0389-4549-8BD2-C450AEDDC8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2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Mum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5B27BE-ECE9-4194-B764-AB074B9C1B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EB4BF7-FF7A-4E04-B281-38408891E2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FC5A2C-FF29-4A51-982C-87C262D6E54A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Mumbai, India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902561-1E26-467D-AF4A-94BCDB9ABD1D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2306D267-4F72-4F3B-B356-CC0F0A0C7FB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A9C6A6-1822-431B-BE3E-E43944D5D33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517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ao Pa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960B1E-2ECE-4161-826E-E07FFB783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AE8C90-DC2B-426E-B93C-971B3D0833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B75210-51C5-4C97-A3CA-435A280AC380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Sao Paulo, Brazil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A1FA8B-8B2A-48A5-BAF9-B74C45265278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D3B14A65-8E86-4BE1-B02F-A474CDD191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9DAD08-F0EB-40DB-8536-F3354797AE2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36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eou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D0730D-9B43-46AB-B403-5767B2053A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BC455F-AE9F-4DED-A8EE-69B13DB71B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5F37A3-2C0A-4E24-B498-0B0025EA40AB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Seoul, South Korea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A191C2-2374-443D-A3FC-6C20A564B16C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D298C88D-B434-4F30-A464-80843226E2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775C6A-4341-4F3A-97A2-AA16034244E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92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ingapo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4CA139-FA58-4871-B272-49F8EFF504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9F23DB-AAD4-449D-9675-60445AB517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6EF42A8-C606-4AF1-B1E3-D9294FD35A48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Singapore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197CCE-1994-41C6-99DD-1D6A52A008B7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7F2B52D3-1C1C-42B4-ADE6-42130D75F8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9BCB4B-830D-4441-8147-010A963DE92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57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tockhol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41C468-E45A-4CEB-B1A0-6BEB92654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78AE56-6226-4BCB-B2C1-5493F448AB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D8F20A-4E9C-481E-A2D5-0EE0534452F7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Stockholm, Sweden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A3ACD1-62F6-4806-B196-5D05AFB41B18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73D31351-A4A5-4199-B673-E250BE108A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A90E6B-5E11-4841-8456-EFA0C5A4EB6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76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ydne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3DC6CE-A6D7-4134-BECB-AD7626BF7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58F923-04A8-4BE0-A402-DE2CD9190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C143BBF-1343-4E56-B3AE-8103B2DBE2FE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Sydney, Australia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45A8D5-A8E8-4223-A436-AE9CFBCF9EBF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F183D2F8-29D5-4DCA-9873-FABB961A8C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16D1E3-6FE3-42AC-8A63-B0139AF3FDC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9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Tel Aviv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04AACE-461C-46C6-98CC-EB9A5FE54B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05D1EB-C608-4F6E-AE86-119CE3299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1C4FA0-023E-47CF-9A24-495F76997179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Tel Aviv, Israel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C65E7-354A-4B8A-BD6C-0864C3660482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062F4A97-026C-4383-987F-B6AE4F4B1C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387A44-62FC-44F7-A2FF-D0346A71401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942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Toron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7FA061-FC66-4293-AF90-9EA2AD87F3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97DAB4-C62C-4149-B386-17967FF5CD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8A89DF7-D70D-4622-8BE9-A87BE88C8BC4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Toronto, Ontario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7F00C3-0957-4E3D-B61E-91351B6993D2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7B385A99-6BD0-4B2A-BC14-F92E6057F8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4ED867-EF51-4C7D-B9F1-C8021D48E0A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80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Washington, D.C.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1E02D8-5C05-4272-BA0F-0E2969F9F7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5114C7-A798-4283-B2BD-86B1FBC29D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B9DD061-9157-4B32-9768-A4D98D9A3478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Washington, D.C.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A4F335-92D1-4876-86A9-AAFD122FFE77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918229C5-83C2-403B-A8B7-835F42E354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FD2D65-9FA4-49C7-911D-A1E812B95C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65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1750CB-9CBA-45C3-BA45-EB468097CB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" b="274"/>
          <a:stretch/>
        </p:blipFill>
        <p:spPr>
          <a:xfrm>
            <a:off x="0" y="860"/>
            <a:ext cx="12188944" cy="6856281"/>
          </a:xfrm>
          <a:prstGeom prst="rect">
            <a:avLst/>
          </a:prstGeom>
        </p:spPr>
      </p:pic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CE330B21-D2B9-4344-9D50-39EA069991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84200" y="2979778"/>
            <a:ext cx="75895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84200" y="3962400"/>
            <a:ext cx="75895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759749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Amsterda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1DFFB8F-CE2F-4AB3-8CD0-C1655DA231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3500" y="0"/>
            <a:ext cx="70485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5843E0-3986-4503-9A6F-B40F4C2CB9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Amsterdam, Netherlands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5E5BC-C576-4934-9BED-2F5877877267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4" name="MS logo gray - EMF" descr="Microsoft logo, gray text version">
            <a:extLst>
              <a:ext uri="{FF2B5EF4-FFF2-40B4-BE49-F238E27FC236}">
                <a16:creationId xmlns:a16="http://schemas.microsoft.com/office/drawing/2014/main" id="{0B8BAE41-74AD-4F4F-BD6A-0DA6215CF41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AEF572-B74F-4253-BD1D-421B05060AF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34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9816571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0967122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218673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30275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Berl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878597-A66F-48B7-9B78-2A8098E557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08A3E6-1192-4FA6-BE7A-2A81F1A956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283F70D-3D3D-403B-80FD-64AD0004A71E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Berlin, Germany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2826B7-67AC-47E3-9D9F-C5358000A7F1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9" name="MS logo gray - EMF" descr="Microsoft logo, gray text version">
            <a:extLst>
              <a:ext uri="{FF2B5EF4-FFF2-40B4-BE49-F238E27FC236}">
                <a16:creationId xmlns:a16="http://schemas.microsoft.com/office/drawing/2014/main" id="{5F31B66D-EF8E-4D55-85D7-9FF1F04C571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F7110F-F8B9-4D17-90A9-2D4C46C592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2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891932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66882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97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1A570A-3DF6-4E73-936C-B8EFE6BE0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1528" y="860"/>
            <a:ext cx="12188944" cy="6856281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4D99DA5E-9A4A-407B-ACE6-5F9588DA022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51D116-D62F-4654-B645-CAA42BD9589F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5F3211-D2D8-4D1C-A479-5841F4A39C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16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Amsterda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520DE4-C5D5-4237-AEED-A2F3275F11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3500" y="0"/>
            <a:ext cx="70485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Amsterdam, Netherlands</a:t>
            </a:r>
          </a:p>
        </p:txBody>
      </p:sp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Berl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878597-A66F-48B7-9B78-2A8098E55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Berlin, Germany</a:t>
            </a:r>
          </a:p>
        </p:txBody>
      </p:sp>
    </p:spTree>
    <p:extLst>
      <p:ext uri="{BB962C8B-B14F-4D97-AF65-F5344CB8AC3E}">
        <p14:creationId xmlns:p14="http://schemas.microsoft.com/office/powerpoint/2010/main" val="3359356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Du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1F6481-841B-4D81-8C52-4FFBA0F6A4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Dubai, United Arab Emirates</a:t>
            </a:r>
          </a:p>
        </p:txBody>
      </p:sp>
    </p:spTree>
    <p:extLst>
      <p:ext uri="{BB962C8B-B14F-4D97-AF65-F5344CB8AC3E}">
        <p14:creationId xmlns:p14="http://schemas.microsoft.com/office/powerpoint/2010/main" val="3258981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Du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1F6481-841B-4D81-8C52-4FFBA0F6A4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D98E67-FA3A-408B-840F-F44D3D46F1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DB1D3-869B-4462-B109-CDDE37C96769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Dubai, United Arab Emirates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AAC85F-8E48-4183-B683-3FEFCE3F141E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B2FEF158-3275-4FB2-8C48-B0096BFEDD0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544521-70C2-4147-9F35-5CF4C74B2E2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164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Hong Ko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B37EB0-3E44-4294-88FB-CDAB5D37AB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Hong Kong, China</a:t>
            </a:r>
          </a:p>
        </p:txBody>
      </p:sp>
    </p:spTree>
    <p:extLst>
      <p:ext uri="{BB962C8B-B14F-4D97-AF65-F5344CB8AC3E}">
        <p14:creationId xmlns:p14="http://schemas.microsoft.com/office/powerpoint/2010/main" val="3720278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Johannesbur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3D1353-C378-4EB9-86AA-27082DCB7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Johannesburg, South Africa</a:t>
            </a:r>
          </a:p>
        </p:txBody>
      </p:sp>
    </p:spTree>
    <p:extLst>
      <p:ext uri="{BB962C8B-B14F-4D97-AF65-F5344CB8AC3E}">
        <p14:creationId xmlns:p14="http://schemas.microsoft.com/office/powerpoint/2010/main" val="2296214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Lond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61230B-5238-4A52-A85A-8767C4E9ED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London, England</a:t>
            </a:r>
          </a:p>
        </p:txBody>
      </p:sp>
    </p:spTree>
    <p:extLst>
      <p:ext uri="{BB962C8B-B14F-4D97-AF65-F5344CB8AC3E}">
        <p14:creationId xmlns:p14="http://schemas.microsoft.com/office/powerpoint/2010/main" val="321564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Mexico Ci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AAC206-0445-4EDF-BDD9-EDE7806E88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Mexico City, Mexico</a:t>
            </a:r>
          </a:p>
        </p:txBody>
      </p:sp>
    </p:spTree>
    <p:extLst>
      <p:ext uri="{BB962C8B-B14F-4D97-AF65-F5344CB8AC3E}">
        <p14:creationId xmlns:p14="http://schemas.microsoft.com/office/powerpoint/2010/main" val="2955851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Mila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5F18C4-D875-4888-9D49-9BF2F9BF62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Milan, Italy</a:t>
            </a:r>
          </a:p>
        </p:txBody>
      </p:sp>
    </p:spTree>
    <p:extLst>
      <p:ext uri="{BB962C8B-B14F-4D97-AF65-F5344CB8AC3E}">
        <p14:creationId xmlns:p14="http://schemas.microsoft.com/office/powerpoint/2010/main" val="3249122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Mum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5B27BE-ECE9-4194-B764-AB074B9C1B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Mumbai, India</a:t>
            </a:r>
          </a:p>
        </p:txBody>
      </p:sp>
    </p:spTree>
    <p:extLst>
      <p:ext uri="{BB962C8B-B14F-4D97-AF65-F5344CB8AC3E}">
        <p14:creationId xmlns:p14="http://schemas.microsoft.com/office/powerpoint/2010/main" val="1439460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ao Pa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960B1E-2ECE-4161-826E-E07FFB783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Sao Paulo, Brazil</a:t>
            </a:r>
          </a:p>
        </p:txBody>
      </p:sp>
    </p:spTree>
    <p:extLst>
      <p:ext uri="{BB962C8B-B14F-4D97-AF65-F5344CB8AC3E}">
        <p14:creationId xmlns:p14="http://schemas.microsoft.com/office/powerpoint/2010/main" val="2529339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eou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D0730D-9B43-46AB-B403-5767B2053A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Seoul, South Korea</a:t>
            </a:r>
          </a:p>
        </p:txBody>
      </p:sp>
    </p:spTree>
    <p:extLst>
      <p:ext uri="{BB962C8B-B14F-4D97-AF65-F5344CB8AC3E}">
        <p14:creationId xmlns:p14="http://schemas.microsoft.com/office/powerpoint/2010/main" val="4288702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ingapo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4CA139-FA58-4871-B272-49F8EFF504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Singapore</a:t>
            </a:r>
          </a:p>
        </p:txBody>
      </p:sp>
    </p:spTree>
    <p:extLst>
      <p:ext uri="{BB962C8B-B14F-4D97-AF65-F5344CB8AC3E}">
        <p14:creationId xmlns:p14="http://schemas.microsoft.com/office/powerpoint/2010/main" val="4214585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tockhol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41C468-E45A-4CEB-B1A0-6BEB92654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Stockholm, Sweden</a:t>
            </a:r>
          </a:p>
        </p:txBody>
      </p:sp>
    </p:spTree>
    <p:extLst>
      <p:ext uri="{BB962C8B-B14F-4D97-AF65-F5344CB8AC3E}">
        <p14:creationId xmlns:p14="http://schemas.microsoft.com/office/powerpoint/2010/main" val="1788523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Hong Ko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B37EB0-3E44-4294-88FB-CDAB5D37AB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1D65F6-79E5-40B8-823B-2D765E0290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7BD4BD-096B-42D4-BCCC-34DD12190EA7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Hong Kong, China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5E1281-CD8F-4E29-A202-6B893C2CB5BA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8C18388B-3088-40E8-ABB1-C045F8B4C2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92DD28-CC21-4BDF-9992-2F2F6C514B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38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ydne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3DC6CE-A6D7-4134-BECB-AD7626BF7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Sydney, Australia</a:t>
            </a:r>
          </a:p>
        </p:txBody>
      </p:sp>
    </p:spTree>
    <p:extLst>
      <p:ext uri="{BB962C8B-B14F-4D97-AF65-F5344CB8AC3E}">
        <p14:creationId xmlns:p14="http://schemas.microsoft.com/office/powerpoint/2010/main" val="626653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Tel Aviv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04AACE-461C-46C6-98CC-EB9A5FE54B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Tel Aviv, Israel</a:t>
            </a:r>
          </a:p>
        </p:txBody>
      </p:sp>
    </p:spTree>
    <p:extLst>
      <p:ext uri="{BB962C8B-B14F-4D97-AF65-F5344CB8AC3E}">
        <p14:creationId xmlns:p14="http://schemas.microsoft.com/office/powerpoint/2010/main" val="1764995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Toron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7FA061-FC66-4293-AF90-9EA2AD87F3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Toronto, Ontario</a:t>
            </a:r>
          </a:p>
        </p:txBody>
      </p:sp>
    </p:spTree>
    <p:extLst>
      <p:ext uri="{BB962C8B-B14F-4D97-AF65-F5344CB8AC3E}">
        <p14:creationId xmlns:p14="http://schemas.microsoft.com/office/powerpoint/2010/main" val="990366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Washington, D.C.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1E02D8-5C05-4272-BA0F-0E2969F9F7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Washington, D.C.</a:t>
            </a:r>
          </a:p>
        </p:txBody>
      </p:sp>
    </p:spTree>
    <p:extLst>
      <p:ext uri="{BB962C8B-B14F-4D97-AF65-F5344CB8AC3E}">
        <p14:creationId xmlns:p14="http://schemas.microsoft.com/office/powerpoint/2010/main" val="1152778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44861-E1A0-40D6-8C8C-27C4D41A8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1528" y="860"/>
            <a:ext cx="12188944" cy="6856281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79778"/>
            <a:ext cx="75895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75895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37614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4653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white"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57508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983279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Johannesbur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3D1353-C378-4EB9-86AA-27082DCB7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934657-DE70-4DD3-A561-5E69B9CDEE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4A5C11B-A688-4A85-AD8E-924D9ABB2113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Johannesburg, South Africa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20F1AE-B4AD-4CA1-9E5C-0EE38A4EA2A6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A9DED20B-F03D-4F38-8470-5775DF78D6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FED5F8-DF83-4D2E-9192-81D462E7ABE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66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5587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white"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86964685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5870849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05466288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 slid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2780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white"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74273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Lond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61230B-5238-4A52-A85A-8767C4E9ED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A18902-BF59-4479-A537-66FD1E35D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5FA9F-28EA-426A-818A-41EFF4195844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London, England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F1D7A-3374-48EF-8521-9E6666DCE2DA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635907B1-6FE9-48EB-BB73-30EEA8608C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9A3ED0-664E-48A5-8F62-D85C153B7C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895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825491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Mexico Ci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AAC206-0445-4EDF-BDD9-EDE7806E88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324E78-9E7B-4F5A-BB26-F9F2C2874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69C56B-55C7-47C1-895B-831CB28D85F6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Mexico City, Mexico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1343A7-AC17-45FD-A391-6F45766667FC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1FCA9EAB-6A53-4FB0-BA89-615D83D0592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13C3EF-2C9C-430B-A39C-5925A8CBE21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70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Mila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5F18C4-D875-4888-9D49-9BF2F9BF62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D35D14-6F97-4F68-8A45-18D88B5FE4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57F6F04-76A7-4674-B48C-86896E9D24AE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Milan, Italy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1CC482-7D54-4142-B7D5-F91D12D5B04E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3F86CAB5-0BF5-4F08-B9D7-636182E4EA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588729-EF46-4B53-BF14-910CED0D1E4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62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94" r:id="rId1"/>
    <p:sldLayoutId id="2147484695" r:id="rId2"/>
    <p:sldLayoutId id="2147484696" r:id="rId3"/>
    <p:sldLayoutId id="2147484697" r:id="rId4"/>
    <p:sldLayoutId id="2147484698" r:id="rId5"/>
    <p:sldLayoutId id="2147484699" r:id="rId6"/>
    <p:sldLayoutId id="2147484700" r:id="rId7"/>
    <p:sldLayoutId id="2147484701" r:id="rId8"/>
    <p:sldLayoutId id="2147484702" r:id="rId9"/>
    <p:sldLayoutId id="2147484703" r:id="rId10"/>
    <p:sldLayoutId id="2147484704" r:id="rId11"/>
    <p:sldLayoutId id="2147484705" r:id="rId12"/>
    <p:sldLayoutId id="2147484706" r:id="rId13"/>
    <p:sldLayoutId id="2147484707" r:id="rId14"/>
    <p:sldLayoutId id="2147484708" r:id="rId15"/>
    <p:sldLayoutId id="2147484709" r:id="rId16"/>
    <p:sldLayoutId id="2147484710" r:id="rId17"/>
    <p:sldLayoutId id="2147484711" r:id="rId18"/>
    <p:sldLayoutId id="2147484712" r:id="rId19"/>
    <p:sldLayoutId id="2147484240" r:id="rId20"/>
    <p:sldLayoutId id="2147484241" r:id="rId21"/>
    <p:sldLayoutId id="2147484474" r:id="rId22"/>
    <p:sldLayoutId id="2147484245" r:id="rId23"/>
    <p:sldLayoutId id="2147484247" r:id="rId24"/>
    <p:sldLayoutId id="2147484603" r:id="rId25"/>
    <p:sldLayoutId id="2147484645" r:id="rId26"/>
    <p:sldLayoutId id="2147484646" r:id="rId27"/>
    <p:sldLayoutId id="2147484647" r:id="rId28"/>
    <p:sldLayoutId id="2147484683" r:id="rId29"/>
    <p:sldLayoutId id="2147484685" r:id="rId30"/>
    <p:sldLayoutId id="2147484687" r:id="rId31"/>
    <p:sldLayoutId id="2147484256" r:id="rId32"/>
    <p:sldLayoutId id="2147484585" r:id="rId33"/>
    <p:sldLayoutId id="2147484692" r:id="rId34"/>
    <p:sldLayoutId id="214748426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3737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64" r:id="rId1"/>
    <p:sldLayoutId id="2147484580" r:id="rId2"/>
    <p:sldLayoutId id="2147484648" r:id="rId3"/>
    <p:sldLayoutId id="2147484649" r:id="rId4"/>
    <p:sldLayoutId id="2147484650" r:id="rId5"/>
    <p:sldLayoutId id="2147484651" r:id="rId6"/>
    <p:sldLayoutId id="2147484652" r:id="rId7"/>
    <p:sldLayoutId id="2147484653" r:id="rId8"/>
    <p:sldLayoutId id="2147484654" r:id="rId9"/>
    <p:sldLayoutId id="2147484655" r:id="rId10"/>
    <p:sldLayoutId id="2147484656" r:id="rId11"/>
    <p:sldLayoutId id="2147484657" r:id="rId12"/>
    <p:sldLayoutId id="2147484658" r:id="rId13"/>
    <p:sldLayoutId id="2147484659" r:id="rId14"/>
    <p:sldLayoutId id="2147484660" r:id="rId15"/>
    <p:sldLayoutId id="2147484661" r:id="rId16"/>
    <p:sldLayoutId id="2147484662" r:id="rId17"/>
    <p:sldLayoutId id="2147484663" r:id="rId18"/>
    <p:sldLayoutId id="2147484577" r:id="rId19"/>
    <p:sldLayoutId id="2147484673" r:id="rId20"/>
    <p:sldLayoutId id="2147484674" r:id="rId21"/>
    <p:sldLayoutId id="2147484675" r:id="rId22"/>
    <p:sldLayoutId id="2147484676" r:id="rId23"/>
    <p:sldLayoutId id="2147484677" r:id="rId24"/>
    <p:sldLayoutId id="2147484679" r:id="rId25"/>
    <p:sldLayoutId id="2147484680" r:id="rId26"/>
    <p:sldLayoutId id="2147484681" r:id="rId27"/>
    <p:sldLayoutId id="2147484682" r:id="rId28"/>
    <p:sldLayoutId id="2147484249" r:id="rId29"/>
    <p:sldLayoutId id="2147484582" r:id="rId30"/>
    <p:sldLayoutId id="2147484584" r:id="rId31"/>
    <p:sldLayoutId id="2147484689" r:id="rId32"/>
    <p:sldLayoutId id="2147484691" r:id="rId33"/>
    <p:sldLayoutId id="2147484299" r:id="rId34"/>
    <p:sldLayoutId id="214748469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5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628220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B7583-0778-4CC0-AB8F-5DCD390DE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Simple Pester 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D10C8-45F5-4DA2-9620-2C00649081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96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5358A-313F-4434-9974-8EE8164E4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ARM Templates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238F4-4589-41DB-9620-F6507079E9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89810" y="2128205"/>
            <a:ext cx="2699522" cy="430887"/>
          </a:xfrm>
          <a:noFill/>
        </p:spPr>
        <p:txBody>
          <a:bodyPr wrap="none" lIns="0" tIns="0" rIns="0" bIns="0" rtlCol="0">
            <a:spAutoFit/>
          </a:bodyPr>
          <a:lstStyle/>
          <a:p>
            <a:pPr marL="0" indent="0" defTabSz="914367">
              <a:buNone/>
            </a:pPr>
            <a:r>
              <a:rPr lang="en-GB" dirty="0"/>
              <a:t>Catch issues early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29F09C-753C-411B-AC8E-46EF35BCB700}"/>
              </a:ext>
            </a:extLst>
          </p:cNvPr>
          <p:cNvSpPr txBox="1"/>
          <p:nvPr/>
        </p:nvSpPr>
        <p:spPr>
          <a:xfrm>
            <a:off x="1789810" y="4775844"/>
            <a:ext cx="479958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Validate what we are deploying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F9F571-C27A-41E8-8455-CC51CB734C09}"/>
              </a:ext>
            </a:extLst>
          </p:cNvPr>
          <p:cNvSpPr txBox="1"/>
          <p:nvPr/>
        </p:nvSpPr>
        <p:spPr>
          <a:xfrm>
            <a:off x="1789810" y="3271258"/>
            <a:ext cx="419185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Check against best practice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6446BF1-FB44-45C1-B1EE-677541759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471" y="1881596"/>
            <a:ext cx="924107" cy="92410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30177AE-1813-4B78-9D42-5FBA82C839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262" y="4529235"/>
            <a:ext cx="924106" cy="92410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3D77862-70A5-433D-AF83-85FB436381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8262" y="3024649"/>
            <a:ext cx="924107" cy="9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9084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F73D869-67A6-4EA4-B7EB-F54CED55C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471" y="4529235"/>
            <a:ext cx="924106" cy="9241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A5358A-313F-4434-9974-8EE8164E4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ARM Templates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238F4-4589-41DB-9620-F6507079E9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89810" y="2128205"/>
            <a:ext cx="4029886" cy="430887"/>
          </a:xfrm>
          <a:noFill/>
        </p:spPr>
        <p:txBody>
          <a:bodyPr wrap="none" lIns="0" tIns="0" rIns="0" bIns="0" rtlCol="0">
            <a:spAutoFit/>
          </a:bodyPr>
          <a:lstStyle/>
          <a:p>
            <a:pPr marL="0" indent="0" defTabSz="914367">
              <a:buNone/>
            </a:pPr>
            <a:r>
              <a:rPr lang="en-GB" dirty="0"/>
              <a:t>Avoid frustration and rage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29F09C-753C-411B-AC8E-46EF35BCB700}"/>
              </a:ext>
            </a:extLst>
          </p:cNvPr>
          <p:cNvSpPr txBox="1"/>
          <p:nvPr/>
        </p:nvSpPr>
        <p:spPr>
          <a:xfrm>
            <a:off x="1789810" y="4775844"/>
            <a:ext cx="437132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Avoid getting complained 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F9F571-C27A-41E8-8455-CC51CB734C09}"/>
              </a:ext>
            </a:extLst>
          </p:cNvPr>
          <p:cNvSpPr txBox="1"/>
          <p:nvPr/>
        </p:nvSpPr>
        <p:spPr>
          <a:xfrm>
            <a:off x="1789810" y="3271258"/>
            <a:ext cx="522521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Prove your following best practice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147A33A-0E00-494D-94CE-31E2CD6AD5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471" y="1881595"/>
            <a:ext cx="924106" cy="92410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A32B849-42AC-44C3-B9B0-ECB8167969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4470" y="3128193"/>
            <a:ext cx="924107" cy="9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7334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ARM Templates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A53AB-1685-467B-B6E3-92EC7A5D9828}"/>
              </a:ext>
            </a:extLst>
          </p:cNvPr>
          <p:cNvSpPr txBox="1"/>
          <p:nvPr/>
        </p:nvSpPr>
        <p:spPr>
          <a:xfrm>
            <a:off x="588263" y="4296320"/>
            <a:ext cx="211570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Syntax Test/Linting</a:t>
            </a:r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8633ED-E4B3-4271-A931-EBDC7CF5C97F}"/>
              </a:ext>
            </a:extLst>
          </p:cNvPr>
          <p:cNvSpPr txBox="1"/>
          <p:nvPr/>
        </p:nvSpPr>
        <p:spPr>
          <a:xfrm>
            <a:off x="3558552" y="4296320"/>
            <a:ext cx="177497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Testing</a:t>
            </a:r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18DC6E-8E4D-468E-886E-CE6C3154EC17}"/>
              </a:ext>
            </a:extLst>
          </p:cNvPr>
          <p:cNvSpPr txBox="1"/>
          <p:nvPr/>
        </p:nvSpPr>
        <p:spPr>
          <a:xfrm>
            <a:off x="8728968" y="4296320"/>
            <a:ext cx="155343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Result Testing</a:t>
            </a:r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5D7B52D-5A35-4871-8B77-D9B68C3708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98982" y="2699161"/>
            <a:ext cx="1296727" cy="129672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A44F303-2F2B-4800-9212-669F9D8160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42162" y="2733977"/>
            <a:ext cx="1261911" cy="126191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72CCF13-90EE-4C3A-AD53-DCCE12C79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6819" y="2733977"/>
            <a:ext cx="1261911" cy="126191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3D797F0-7600-495B-81DA-C9219153D77E}"/>
              </a:ext>
            </a:extLst>
          </p:cNvPr>
          <p:cNvCxnSpPr/>
          <p:nvPr/>
        </p:nvCxnSpPr>
        <p:spPr>
          <a:xfrm>
            <a:off x="7134650" y="2364627"/>
            <a:ext cx="0" cy="2166604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28B8A25-CC71-4C87-B346-9F36AC951210}"/>
              </a:ext>
            </a:extLst>
          </p:cNvPr>
          <p:cNvSpPr txBox="1"/>
          <p:nvPr/>
        </p:nvSpPr>
        <p:spPr>
          <a:xfrm rot="16200000">
            <a:off x="6285860" y="3240174"/>
            <a:ext cx="138980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214694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833CC-A67E-4B03-BFAA-2A805F4CE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ARM Template Tests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4E294-5FDF-4AE9-BFEA-2A22A943D0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882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FFC69-F3DB-45D5-9376-A2334DFEB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Continuous Testing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C8DCC00-EDA5-4813-B6EB-B3DB72439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390" y="1224856"/>
            <a:ext cx="1651193" cy="16511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170559-36CB-4BD3-9E30-5B3A63133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623" y="3397485"/>
            <a:ext cx="1657960" cy="1651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5E24B5-B0D2-4DE3-BD8C-15D775E4D39E}"/>
              </a:ext>
            </a:extLst>
          </p:cNvPr>
          <p:cNvSpPr txBox="1"/>
          <p:nvPr/>
        </p:nvSpPr>
        <p:spPr>
          <a:xfrm>
            <a:off x="3529467" y="3785733"/>
            <a:ext cx="556363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Visual Studio Code Tasks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01F3C8-D561-48B1-AA81-93789A6A2A58}"/>
              </a:ext>
            </a:extLst>
          </p:cNvPr>
          <p:cNvSpPr txBox="1"/>
          <p:nvPr/>
        </p:nvSpPr>
        <p:spPr>
          <a:xfrm>
            <a:off x="3529467" y="1742675"/>
            <a:ext cx="470449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DevOps Builds</a:t>
            </a:r>
          </a:p>
        </p:txBody>
      </p:sp>
    </p:spTree>
    <p:extLst>
      <p:ext uri="{BB962C8B-B14F-4D97-AF65-F5344CB8AC3E}">
        <p14:creationId xmlns:p14="http://schemas.microsoft.com/office/powerpoint/2010/main" val="69188987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833CC-A67E-4B03-BFAA-2A805F4CE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Continuous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4E294-5FDF-4AE9-BFEA-2A22A943D0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774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Possibilities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499146"/>
          </a:xfrm>
        </p:spPr>
        <p:txBody>
          <a:bodyPr/>
          <a:lstStyle/>
          <a:p>
            <a:r>
              <a:rPr lang="en-US" dirty="0"/>
              <a:t>API Version Validation</a:t>
            </a:r>
          </a:p>
          <a:p>
            <a:r>
              <a:rPr lang="en-US" dirty="0"/>
              <a:t>Unit tests for custom functions</a:t>
            </a:r>
          </a:p>
          <a:p>
            <a:r>
              <a:rPr lang="en-US" dirty="0"/>
              <a:t>ARM Template Best Practice Analyzer</a:t>
            </a:r>
          </a:p>
          <a:p>
            <a:r>
              <a:rPr lang="en-US" dirty="0"/>
              <a:t>Result testing without deployment</a:t>
            </a:r>
          </a:p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4331501-0A34-499F-B2EF-A4DC8D6BB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07185" y="3893480"/>
            <a:ext cx="2964520" cy="296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itle762406932">
            <a:extLst>
              <a:ext uri="{FF2B5EF4-FFF2-40B4-BE49-F238E27FC236}">
                <a16:creationId xmlns:a16="http://schemas.microsoft.com/office/drawing/2014/main" id="{B30C97EC-7944-40A1-AC85-267EC28D6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221030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785AD0-3F62-4097-9A0B-52503617CEEB}"/>
              </a:ext>
            </a:extLst>
          </p:cNvPr>
          <p:cNvSpPr txBox="1"/>
          <p:nvPr/>
        </p:nvSpPr>
        <p:spPr>
          <a:xfrm>
            <a:off x="3769625" y="2210308"/>
            <a:ext cx="4652749" cy="16619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4800" dirty="0">
                <a:solidFill>
                  <a:schemeClr val="accent1"/>
                </a:solidFill>
              </a:rPr>
              <a:t>Sam Cogan</a:t>
            </a:r>
          </a:p>
          <a:p>
            <a:pPr algn="l"/>
            <a:b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Solution Architect – Willis Towers Watson</a:t>
            </a:r>
          </a:p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Azure MVP</a:t>
            </a:r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9031E5-60C4-4506-ADDD-672D6082EF72}"/>
              </a:ext>
            </a:extLst>
          </p:cNvPr>
          <p:cNvSpPr txBox="1"/>
          <p:nvPr/>
        </p:nvSpPr>
        <p:spPr>
          <a:xfrm>
            <a:off x="4127418" y="4472989"/>
            <a:ext cx="283638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samcogan.com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8DC89AC-5E65-4433-8C7C-95FEEB534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69625" y="4472988"/>
            <a:ext cx="307778" cy="307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A6777C-3DC5-4C5A-81E7-9D051DD2A2B1}"/>
              </a:ext>
            </a:extLst>
          </p:cNvPr>
          <p:cNvSpPr txBox="1"/>
          <p:nvPr/>
        </p:nvSpPr>
        <p:spPr>
          <a:xfrm>
            <a:off x="4127418" y="4823234"/>
            <a:ext cx="140102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</a:t>
            </a:r>
            <a:r>
              <a:rPr lang="en-GB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samcogan</a:t>
            </a: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56059F0-D4CA-471B-8B1B-1D6278DCB7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69625" y="4823234"/>
            <a:ext cx="307777" cy="3077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6523EB-E142-4FB2-ADF9-508BE28F74A6}"/>
              </a:ext>
            </a:extLst>
          </p:cNvPr>
          <p:cNvSpPr txBox="1"/>
          <p:nvPr/>
        </p:nvSpPr>
        <p:spPr>
          <a:xfrm>
            <a:off x="4127418" y="5173479"/>
            <a:ext cx="12583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sam-cogan</a:t>
            </a: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9A7EAC3-A41C-4800-A487-0238E56FBF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72602" y="517645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2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864148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943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black">
          <a:xfrm>
            <a:off x="584200" y="2425780"/>
            <a:ext cx="7589520" cy="1107996"/>
          </a:xfrm>
        </p:spPr>
        <p:txBody>
          <a:bodyPr/>
          <a:lstStyle/>
          <a:p>
            <a:r>
              <a:rPr lang="en-US" dirty="0"/>
              <a:t>Testing Azure Infrastructure with Pester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 bwMode="black"/>
        <p:txBody>
          <a:bodyPr/>
          <a:lstStyle/>
          <a:p>
            <a:r>
              <a:rPr lang="en-US"/>
              <a:t>Sam Cogan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10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itle762406932">
            <a:extLst>
              <a:ext uri="{FF2B5EF4-FFF2-40B4-BE49-F238E27FC236}">
                <a16:creationId xmlns:a16="http://schemas.microsoft.com/office/drawing/2014/main" id="{B30C97EC-7944-40A1-AC85-267EC28D6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221030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785AD0-3F62-4097-9A0B-52503617CEEB}"/>
              </a:ext>
            </a:extLst>
          </p:cNvPr>
          <p:cNvSpPr txBox="1"/>
          <p:nvPr/>
        </p:nvSpPr>
        <p:spPr>
          <a:xfrm>
            <a:off x="3769625" y="2210308"/>
            <a:ext cx="4652749" cy="16619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4800" dirty="0">
                <a:solidFill>
                  <a:schemeClr val="accent1"/>
                </a:solidFill>
              </a:rPr>
              <a:t>Sam Cogan</a:t>
            </a:r>
          </a:p>
          <a:p>
            <a:pPr algn="l"/>
            <a:b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Solution Architect – Willis Towers Watson</a:t>
            </a:r>
          </a:p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Azure MVP</a:t>
            </a:r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9031E5-60C4-4506-ADDD-672D6082EF72}"/>
              </a:ext>
            </a:extLst>
          </p:cNvPr>
          <p:cNvSpPr txBox="1"/>
          <p:nvPr/>
        </p:nvSpPr>
        <p:spPr>
          <a:xfrm>
            <a:off x="4127418" y="4472989"/>
            <a:ext cx="283638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samcogan.com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8DC89AC-5E65-4433-8C7C-95FEEB534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69625" y="4472988"/>
            <a:ext cx="307778" cy="307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A6777C-3DC5-4C5A-81E7-9D051DD2A2B1}"/>
              </a:ext>
            </a:extLst>
          </p:cNvPr>
          <p:cNvSpPr txBox="1"/>
          <p:nvPr/>
        </p:nvSpPr>
        <p:spPr>
          <a:xfrm>
            <a:off x="4127418" y="4823234"/>
            <a:ext cx="140102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</a:t>
            </a:r>
            <a:r>
              <a:rPr lang="en-GB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samcogan</a:t>
            </a: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56059F0-D4CA-471B-8B1B-1D6278DCB7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69625" y="4823234"/>
            <a:ext cx="307777" cy="3077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6523EB-E142-4FB2-ADF9-508BE28F74A6}"/>
              </a:ext>
            </a:extLst>
          </p:cNvPr>
          <p:cNvSpPr txBox="1"/>
          <p:nvPr/>
        </p:nvSpPr>
        <p:spPr>
          <a:xfrm>
            <a:off x="4127418" y="5173479"/>
            <a:ext cx="12583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sam-cogan</a:t>
            </a: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9A7EAC3-A41C-4800-A487-0238E56FBF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72602" y="517645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2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Testing?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390" y="1424481"/>
            <a:ext cx="11018520" cy="2437590"/>
          </a:xfrm>
        </p:spPr>
        <p:txBody>
          <a:bodyPr/>
          <a:lstStyle/>
          <a:p>
            <a:pPr algn="ctr"/>
            <a:r>
              <a:rPr lang="en-GB" sz="7200" b="1" dirty="0">
                <a:solidFill>
                  <a:schemeClr val="accent2"/>
                </a:solidFill>
              </a:rPr>
              <a:t>We’re Writing Code Now!</a:t>
            </a:r>
            <a:endParaRPr lang="en-US" sz="7200" b="1" dirty="0">
              <a:solidFill>
                <a:schemeClr val="accent2"/>
              </a:solidFill>
            </a:endParaRPr>
          </a:p>
          <a:p>
            <a:pPr algn="ctr"/>
            <a:r>
              <a:rPr lang="en-US" sz="7200" b="1" dirty="0">
                <a:solidFill>
                  <a:schemeClr val="accent1"/>
                </a:solidFill>
              </a:rPr>
              <a:t>Writing Code is Hard!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DFBCB3D4-B0A7-433C-AEAE-6F34674F9303}"/>
              </a:ext>
            </a:extLst>
          </p:cNvPr>
          <p:cNvSpPr txBox="1">
            <a:spLocks/>
          </p:cNvSpPr>
          <p:nvPr/>
        </p:nvSpPr>
        <p:spPr>
          <a:xfrm>
            <a:off x="586390" y="1424481"/>
            <a:ext cx="11018520" cy="22159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200" dirty="0">
                <a:solidFill>
                  <a:schemeClr val="accent1"/>
                </a:solidFill>
              </a:rPr>
              <a:t>Because Developers are Judging Us!</a:t>
            </a:r>
          </a:p>
        </p:txBody>
      </p:sp>
    </p:spTree>
    <p:extLst>
      <p:ext uri="{BB962C8B-B14F-4D97-AF65-F5344CB8AC3E}">
        <p14:creationId xmlns:p14="http://schemas.microsoft.com/office/powerpoint/2010/main" val="395772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" grpId="0"/>
      <p:bldP spid="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Testing?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8B58C6-1A84-4360-BD90-07AD5B104058}"/>
              </a:ext>
            </a:extLst>
          </p:cNvPr>
          <p:cNvSpPr txBox="1"/>
          <p:nvPr/>
        </p:nvSpPr>
        <p:spPr>
          <a:xfrm>
            <a:off x="285914" y="4599639"/>
            <a:ext cx="2637537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4400" dirty="0">
                <a:solidFill>
                  <a:schemeClr val="accent1"/>
                </a:solidFill>
              </a:rPr>
              <a:t>Time</a:t>
            </a:r>
            <a:endParaRPr lang="en-US" sz="4400" dirty="0" err="1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0E1C01-7B13-4F4E-A888-80B73AC5D3B7}"/>
              </a:ext>
            </a:extLst>
          </p:cNvPr>
          <p:cNvSpPr txBox="1"/>
          <p:nvPr/>
        </p:nvSpPr>
        <p:spPr>
          <a:xfrm>
            <a:off x="2804261" y="4648192"/>
            <a:ext cx="3137855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4400" dirty="0">
                <a:solidFill>
                  <a:schemeClr val="accent1"/>
                </a:solidFill>
              </a:rPr>
              <a:t>Cost</a:t>
            </a:r>
            <a:endParaRPr lang="en-US" sz="4400" dirty="0" err="1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A42D43-AA21-41E2-B6C7-282CA6C54162}"/>
              </a:ext>
            </a:extLst>
          </p:cNvPr>
          <p:cNvSpPr txBox="1"/>
          <p:nvPr/>
        </p:nvSpPr>
        <p:spPr>
          <a:xfrm>
            <a:off x="8208363" y="4648192"/>
            <a:ext cx="4749264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4400" dirty="0">
                <a:solidFill>
                  <a:schemeClr val="accent1"/>
                </a:solidFill>
              </a:rPr>
              <a:t>Frustration</a:t>
            </a:r>
            <a:endParaRPr lang="en-US" sz="4400" dirty="0" err="1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3A1A9E-C7BC-46E6-A779-AE59C4D202C5}"/>
              </a:ext>
            </a:extLst>
          </p:cNvPr>
          <p:cNvSpPr txBox="1"/>
          <p:nvPr/>
        </p:nvSpPr>
        <p:spPr>
          <a:xfrm>
            <a:off x="5039506" y="4648192"/>
            <a:ext cx="4749264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4400" dirty="0">
                <a:solidFill>
                  <a:schemeClr val="accent1"/>
                </a:solidFill>
              </a:rPr>
              <a:t>Downtime</a:t>
            </a:r>
            <a:endParaRPr lang="en-US" sz="4400" dirty="0" err="1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A9A85D-44F3-43ED-A7FD-156CC3084D15}"/>
              </a:ext>
            </a:extLst>
          </p:cNvPr>
          <p:cNvSpPr txBox="1"/>
          <p:nvPr/>
        </p:nvSpPr>
        <p:spPr>
          <a:xfrm>
            <a:off x="3567484" y="986499"/>
            <a:ext cx="4749264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6600" dirty="0">
                <a:solidFill>
                  <a:schemeClr val="accent1"/>
                </a:solidFill>
              </a:rPr>
              <a:t>Reducing</a:t>
            </a:r>
            <a:endParaRPr lang="en-US" sz="6600" dirty="0" err="1">
              <a:solidFill>
                <a:schemeClr val="accent1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70673AE-8E8A-4457-8B62-F34D4C82D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2343" y="2913178"/>
            <a:ext cx="1407917" cy="140791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D51F51C-1FCA-4306-A8C7-A4B90E3966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77826" y="2913179"/>
            <a:ext cx="1390725" cy="139072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46E3DFB-5CA9-4D98-B4C9-1E67FEE4EE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03567" y="3035320"/>
            <a:ext cx="1221141" cy="122114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44F9986-6A63-4CF6-BAED-7FFBA800BF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87632" y="2913178"/>
            <a:ext cx="1390725" cy="13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1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1540014"/>
            <a:ext cx="9144000" cy="1994392"/>
          </a:xfrm>
        </p:spPr>
        <p:txBody>
          <a:bodyPr/>
          <a:lstStyle/>
          <a:p>
            <a:r>
              <a:rPr lang="en-US" sz="7200" dirty="0"/>
              <a:t>Pester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The ubiquitous test and mock framework for PowerShell.</a:t>
            </a:r>
          </a:p>
        </p:txBody>
      </p:sp>
    </p:spTree>
    <p:extLst>
      <p:ext uri="{BB962C8B-B14F-4D97-AF65-F5344CB8AC3E}">
        <p14:creationId xmlns:p14="http://schemas.microsoft.com/office/powerpoint/2010/main" val="212528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1BE08-9E06-4E66-BD00-5DD2DAB8C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024BEB-7EDE-4350-9375-D0D3B8DF39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499146"/>
          </a:xfrm>
        </p:spPr>
        <p:txBody>
          <a:bodyPr/>
          <a:lstStyle/>
          <a:p>
            <a:r>
              <a:rPr lang="en-GB" dirty="0"/>
              <a:t>Test Runner</a:t>
            </a:r>
          </a:p>
          <a:p>
            <a:r>
              <a:rPr lang="en-GB" dirty="0"/>
              <a:t>Assertions</a:t>
            </a:r>
          </a:p>
          <a:p>
            <a:r>
              <a:rPr lang="en-GB" dirty="0"/>
              <a:t>Mocking</a:t>
            </a:r>
          </a:p>
          <a:p>
            <a:r>
              <a:rPr lang="en-GB" dirty="0"/>
              <a:t>Code Coverage</a:t>
            </a:r>
          </a:p>
          <a:p>
            <a:r>
              <a:rPr lang="en-GB" dirty="0"/>
              <a:t>Support for continuous delivery</a:t>
            </a:r>
          </a:p>
        </p:txBody>
      </p:sp>
    </p:spTree>
    <p:extLst>
      <p:ext uri="{BB962C8B-B14F-4D97-AF65-F5344CB8AC3E}">
        <p14:creationId xmlns:p14="http://schemas.microsoft.com/office/powerpoint/2010/main" val="365424636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Pester Test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5059847"/>
          </a:xfrm>
        </p:spPr>
        <p:txBody>
          <a:bodyPr/>
          <a:lstStyle/>
          <a:p>
            <a:r>
              <a:rPr lang="en-US" sz="3600" dirty="0">
                <a:solidFill>
                  <a:srgbClr val="333333"/>
                </a:solidFill>
              </a:rPr>
              <a:t>Describe </a:t>
            </a:r>
            <a:r>
              <a:rPr lang="en-US" sz="3600" dirty="0">
                <a:solidFill>
                  <a:srgbClr val="50A14F"/>
                </a:solidFill>
              </a:rPr>
              <a:t>"Test Function X"</a:t>
            </a:r>
            <a:r>
              <a:rPr lang="en-US" sz="3600" dirty="0">
                <a:solidFill>
                  <a:srgbClr val="333333"/>
                </a:solidFill>
              </a:rPr>
              <a:t> {</a:t>
            </a:r>
          </a:p>
          <a:p>
            <a:r>
              <a:rPr lang="en-US" sz="3600" dirty="0">
                <a:solidFill>
                  <a:srgbClr val="333333"/>
                </a:solidFill>
              </a:rPr>
              <a:t>    Context </a:t>
            </a:r>
            <a:r>
              <a:rPr lang="en-US" sz="3600" dirty="0">
                <a:solidFill>
                  <a:srgbClr val="50A14F"/>
                </a:solidFill>
              </a:rPr>
              <a:t>“Test State/Functionality Y"</a:t>
            </a:r>
            <a:r>
              <a:rPr lang="en-US" sz="3600" dirty="0">
                <a:solidFill>
                  <a:srgbClr val="333333"/>
                </a:solidFill>
              </a:rPr>
              <a:t> {</a:t>
            </a:r>
          </a:p>
          <a:p>
            <a:r>
              <a:rPr lang="en-US" sz="3600" dirty="0">
                <a:solidFill>
                  <a:srgbClr val="333333"/>
                </a:solidFill>
              </a:rPr>
              <a:t>        It </a:t>
            </a:r>
            <a:r>
              <a:rPr lang="en-US" sz="3600" dirty="0">
                <a:solidFill>
                  <a:srgbClr val="50A14F"/>
                </a:solidFill>
              </a:rPr>
              <a:t>"does something useful"</a:t>
            </a:r>
            <a:r>
              <a:rPr lang="en-US" sz="3600" dirty="0">
                <a:solidFill>
                  <a:srgbClr val="333333"/>
                </a:solidFill>
              </a:rPr>
              <a:t> {</a:t>
            </a:r>
          </a:p>
          <a:p>
            <a:r>
              <a:rPr lang="en-US" sz="3600" dirty="0">
                <a:solidFill>
                  <a:srgbClr val="986801"/>
                </a:solidFill>
              </a:rPr>
              <a:t>            $true</a:t>
            </a:r>
            <a:r>
              <a:rPr lang="en-US" sz="3600" dirty="0">
                <a:solidFill>
                  <a:srgbClr val="333333"/>
                </a:solidFill>
              </a:rPr>
              <a:t> </a:t>
            </a:r>
            <a:r>
              <a:rPr lang="en-US" sz="3600" dirty="0">
                <a:solidFill>
                  <a:srgbClr val="383A42"/>
                </a:solidFill>
              </a:rPr>
              <a:t>|</a:t>
            </a:r>
            <a:r>
              <a:rPr lang="en-US" sz="3600" dirty="0">
                <a:solidFill>
                  <a:srgbClr val="333333"/>
                </a:solidFill>
              </a:rPr>
              <a:t> Should Be </a:t>
            </a:r>
            <a:r>
              <a:rPr lang="en-US" sz="3600" dirty="0">
                <a:solidFill>
                  <a:srgbClr val="986801"/>
                </a:solidFill>
              </a:rPr>
              <a:t>$false</a:t>
            </a:r>
            <a:endParaRPr lang="en-US" sz="3600" dirty="0">
              <a:solidFill>
                <a:srgbClr val="333333"/>
              </a:solidFill>
            </a:endParaRPr>
          </a:p>
          <a:p>
            <a:r>
              <a:rPr lang="en-US" sz="3600" dirty="0">
                <a:solidFill>
                  <a:srgbClr val="333333"/>
                </a:solidFill>
              </a:rPr>
              <a:t>        }</a:t>
            </a:r>
          </a:p>
          <a:p>
            <a:r>
              <a:rPr lang="en-US" sz="3600" dirty="0">
                <a:solidFill>
                  <a:srgbClr val="333333"/>
                </a:solidFill>
              </a:rPr>
              <a:t>    }</a:t>
            </a:r>
          </a:p>
          <a:p>
            <a:r>
              <a:rPr lang="en-US" sz="3600" dirty="0">
                <a:solidFill>
                  <a:srgbClr val="333333"/>
                </a:solidFill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02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-51015_Microsoft_Ignite_Tour_Template_Light">
  <a:themeElements>
    <a:clrScheme name="Ignite Tour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282828"/>
      </a:accent3>
      <a:accent4>
        <a:srgbClr val="505050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Tour_Template_16x9.potx" id="{3684D0E4-1AB7-4635-8939-43F354FF4D74}" vid="{61D4C8A2-AA1C-40FD-BE83-98B787236EBC}"/>
    </a:ext>
  </a:extLst>
</a:theme>
</file>

<file path=ppt/theme/theme2.xml><?xml version="1.0" encoding="utf-8"?>
<a:theme xmlns:a="http://schemas.openxmlformats.org/drawingml/2006/main" name="5-51015_Microsoft_Ignite_Tour_Template_Dark">
  <a:themeElements>
    <a:clrScheme name="Ignite Tour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282828"/>
      </a:accent3>
      <a:accent4>
        <a:srgbClr val="505050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Tour_Template_16x9.potx" id="{3684D0E4-1AB7-4635-8939-43F354FF4D74}" vid="{95B10069-5E4D-42D1-A072-8EC892D88E4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9FAF4CD5AD2F4B99B5B2414089ABF7" ma:contentTypeVersion="12" ma:contentTypeDescription="Create a new document." ma:contentTypeScope="" ma:versionID="230db19e8b17ba2810ea93624333db7c">
  <xsd:schema xmlns:xsd="http://www.w3.org/2001/XMLSchema" xmlns:xs="http://www.w3.org/2001/XMLSchema" xmlns:p="http://schemas.microsoft.com/office/2006/metadata/properties" xmlns:ns2="dcf5ddc1-fb1d-440f-849a-6450bddbaed7" xmlns:ns3="965de625-df5b-42e9-a277-2113da4f1195" targetNamespace="http://schemas.microsoft.com/office/2006/metadata/properties" ma:root="true" ma:fieldsID="dca6bc5695fb6c44cc6989902b88d8c5" ns2:_="" ns3:_="">
    <xsd:import namespace="dcf5ddc1-fb1d-440f-849a-6450bddbaed7"/>
    <xsd:import namespace="965de625-df5b-42e9-a277-2113da4f119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f5ddc1-fb1d-440f-849a-6450bddbaed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5de625-df5b-42e9-a277-2113da4f11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558B9E7-745A-43F1-A792-2166BDB2A4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f5ddc1-fb1d-440f-849a-6450bddbaed7"/>
    <ds:schemaRef ds:uri="965de625-df5b-42e9-a277-2113da4f11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documentManagement/types"/>
    <ds:schemaRef ds:uri="http://www.w3.org/XML/1998/namespace"/>
    <ds:schemaRef ds:uri="http://purl.org/dc/dcmitype/"/>
    <ds:schemaRef ds:uri="965de625-df5b-42e9-a277-2113da4f1195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dcf5ddc1-fb1d-440f-849a-6450bddbaed7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Microsoft_Ignite_Tour_Template_16x9 2019</Template>
  <TotalTime>489</TotalTime>
  <Words>472</Words>
  <Application>Microsoft Office PowerPoint</Application>
  <PresentationFormat>Widescreen</PresentationFormat>
  <Paragraphs>93</Paragraphs>
  <Slides>19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5-51015_Microsoft_Ignite_Tour_Template_Light</vt:lpstr>
      <vt:lpstr>5-51015_Microsoft_Ignite_Tour_Template_Dark</vt:lpstr>
      <vt:lpstr>PowerPoint Presentation</vt:lpstr>
      <vt:lpstr>PowerPoint Presentation</vt:lpstr>
      <vt:lpstr>Testing Azure Infrastructure with Pester</vt:lpstr>
      <vt:lpstr>PowerPoint Presentation</vt:lpstr>
      <vt:lpstr>Why Testing?</vt:lpstr>
      <vt:lpstr>Why Testing?</vt:lpstr>
      <vt:lpstr>Pester The ubiquitous test and mock framework for PowerShell.</vt:lpstr>
      <vt:lpstr>Pester</vt:lpstr>
      <vt:lpstr>A Pester Test</vt:lpstr>
      <vt:lpstr>Simple Pester Test</vt:lpstr>
      <vt:lpstr>Testing ARM Templates</vt:lpstr>
      <vt:lpstr>Testing ARM Templates</vt:lpstr>
      <vt:lpstr>Testing ARM Templates</vt:lpstr>
      <vt:lpstr>ARM Template Tests</vt:lpstr>
      <vt:lpstr>Continuous Testing</vt:lpstr>
      <vt:lpstr>Continuous Testing</vt:lpstr>
      <vt:lpstr>Future Possibilities</vt:lpstr>
      <vt:lpstr>PowerPoint Presentation</vt:lpstr>
      <vt:lpstr>PowerPoint Presentation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Microsoft Ignite Tour</dc:subject>
  <dc:creator>Cogan, Sam (Cambridge)</dc:creator>
  <cp:keywords>Microsoft Ignite Tour</cp:keywords>
  <dc:description/>
  <cp:lastModifiedBy>Sam Cogan</cp:lastModifiedBy>
  <cp:revision>24</cp:revision>
  <dcterms:created xsi:type="dcterms:W3CDTF">2019-01-24T20:46:46Z</dcterms:created>
  <dcterms:modified xsi:type="dcterms:W3CDTF">2019-02-24T15:19:38Z</dcterms:modified>
  <cp:category>Microsoft Ignite Tour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0x010100BD9FAF4CD5AD2F4B99B5B2414089ABF7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9c700311-1b20-487f-9129-30717d50ca8e_Enabled">
    <vt:lpwstr>True</vt:lpwstr>
  </property>
  <property fmtid="{D5CDD505-2E9C-101B-9397-08002B2CF9AE}" pid="12" name="MSIP_Label_9c700311-1b20-487f-9129-30717d50ca8e_SiteId">
    <vt:lpwstr>76e3921f-489b-4b7e-9547-9ea297add9b5</vt:lpwstr>
  </property>
  <property fmtid="{D5CDD505-2E9C-101B-9397-08002B2CF9AE}" pid="13" name="MSIP_Label_9c700311-1b20-487f-9129-30717d50ca8e_Owner">
    <vt:lpwstr>Sam.Cogan@towerswatson.com</vt:lpwstr>
  </property>
  <property fmtid="{D5CDD505-2E9C-101B-9397-08002B2CF9AE}" pid="14" name="MSIP_Label_9c700311-1b20-487f-9129-30717d50ca8e_SetDate">
    <vt:lpwstr>2019-01-24T22:43:35.2300121Z</vt:lpwstr>
  </property>
  <property fmtid="{D5CDD505-2E9C-101B-9397-08002B2CF9AE}" pid="15" name="MSIP_Label_9c700311-1b20-487f-9129-30717d50ca8e_Name">
    <vt:lpwstr>Confidential</vt:lpwstr>
  </property>
  <property fmtid="{D5CDD505-2E9C-101B-9397-08002B2CF9AE}" pid="16" name="MSIP_Label_9c700311-1b20-487f-9129-30717d50ca8e_Application">
    <vt:lpwstr>Microsoft Azure Information Protection</vt:lpwstr>
  </property>
  <property fmtid="{D5CDD505-2E9C-101B-9397-08002B2CF9AE}" pid="17" name="MSIP_Label_9c700311-1b20-487f-9129-30717d50ca8e_Extended_MSFT_Method">
    <vt:lpwstr>Automatic</vt:lpwstr>
  </property>
  <property fmtid="{D5CDD505-2E9C-101B-9397-08002B2CF9AE}" pid="18" name="MSIP_Label_d347b247-e90e-43a3-9d7b-004f14ae6873_Enabled">
    <vt:lpwstr>True</vt:lpwstr>
  </property>
  <property fmtid="{D5CDD505-2E9C-101B-9397-08002B2CF9AE}" pid="19" name="MSIP_Label_d347b247-e90e-43a3-9d7b-004f14ae6873_SiteId">
    <vt:lpwstr>76e3921f-489b-4b7e-9547-9ea297add9b5</vt:lpwstr>
  </property>
  <property fmtid="{D5CDD505-2E9C-101B-9397-08002B2CF9AE}" pid="20" name="MSIP_Label_d347b247-e90e-43a3-9d7b-004f14ae6873_Owner">
    <vt:lpwstr>Sam.Cogan@towerswatson.com</vt:lpwstr>
  </property>
  <property fmtid="{D5CDD505-2E9C-101B-9397-08002B2CF9AE}" pid="21" name="MSIP_Label_d347b247-e90e-43a3-9d7b-004f14ae6873_SetDate">
    <vt:lpwstr>2019-01-24T22:43:35.2300121Z</vt:lpwstr>
  </property>
  <property fmtid="{D5CDD505-2E9C-101B-9397-08002B2CF9AE}" pid="22" name="MSIP_Label_d347b247-e90e-43a3-9d7b-004f14ae6873_Name">
    <vt:lpwstr>Anyone (No Protection)</vt:lpwstr>
  </property>
  <property fmtid="{D5CDD505-2E9C-101B-9397-08002B2CF9AE}" pid="23" name="MSIP_Label_d347b247-e90e-43a3-9d7b-004f14ae6873_Application">
    <vt:lpwstr>Microsoft Azure Information Protection</vt:lpwstr>
  </property>
  <property fmtid="{D5CDD505-2E9C-101B-9397-08002B2CF9AE}" pid="24" name="MSIP_Label_d347b247-e90e-43a3-9d7b-004f14ae6873_Parent">
    <vt:lpwstr>9c700311-1b20-487f-9129-30717d50ca8e</vt:lpwstr>
  </property>
  <property fmtid="{D5CDD505-2E9C-101B-9397-08002B2CF9AE}" pid="25" name="MSIP_Label_d347b247-e90e-43a3-9d7b-004f14ae6873_Extended_MSFT_Method">
    <vt:lpwstr>Automatic</vt:lpwstr>
  </property>
  <property fmtid="{D5CDD505-2E9C-101B-9397-08002B2CF9AE}" pid="26" name="MSIP_Label_f42aa342-8706-4288-bd11-ebb85995028c_Enabled">
    <vt:lpwstr>True</vt:lpwstr>
  </property>
  <property fmtid="{D5CDD505-2E9C-101B-9397-08002B2CF9AE}" pid="27" name="MSIP_Label_f42aa342-8706-4288-bd11-ebb85995028c_SiteId">
    <vt:lpwstr>72f988bf-86f1-41af-91ab-2d7cd011db47</vt:lpwstr>
  </property>
  <property fmtid="{D5CDD505-2E9C-101B-9397-08002B2CF9AE}" pid="28" name="MSIP_Label_f42aa342-8706-4288-bd11-ebb85995028c_Owner">
    <vt:lpwstr>maryfj@microsoft.com</vt:lpwstr>
  </property>
  <property fmtid="{D5CDD505-2E9C-101B-9397-08002B2CF9AE}" pid="29" name="MSIP_Label_f42aa342-8706-4288-bd11-ebb85995028c_SetDate">
    <vt:lpwstr>2017-08-29T14:27:20.8568347-07:00</vt:lpwstr>
  </property>
  <property fmtid="{D5CDD505-2E9C-101B-9397-08002B2CF9AE}" pid="30" name="MSIP_Label_f42aa342-8706-4288-bd11-ebb85995028c_Name">
    <vt:lpwstr>General</vt:lpwstr>
  </property>
  <property fmtid="{D5CDD505-2E9C-101B-9397-08002B2CF9AE}" pid="31" name="MSIP_Label_f42aa342-8706-4288-bd11-ebb85995028c_Application">
    <vt:lpwstr>Microsoft Azure Information Protection</vt:lpwstr>
  </property>
  <property fmtid="{D5CDD505-2E9C-101B-9397-08002B2CF9AE}" pid="32" name="MSIP_Label_f42aa342-8706-4288-bd11-ebb85995028c_Extended_MSFT_Method">
    <vt:lpwstr>Automatic</vt:lpwstr>
  </property>
  <property fmtid="{D5CDD505-2E9C-101B-9397-08002B2CF9AE}" pid="33" name="Sensitivity">
    <vt:lpwstr>Confidential Anyone (No Protection) General</vt:lpwstr>
  </property>
</Properties>
</file>